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54C"/>
    <a:srgbClr val="82B450"/>
    <a:srgbClr val="003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4"/>
    <p:restoredTop sz="94805"/>
  </p:normalViewPr>
  <p:slideViewPr>
    <p:cSldViewPr snapToGrid="0" snapToObjects="1">
      <p:cViewPr varScale="1">
        <p:scale>
          <a:sx n="74" d="100"/>
          <a:sy n="74" d="100"/>
        </p:scale>
        <p:origin x="29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C1180-2023-584E-B70D-136E62ABD5D5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6BE68-012E-0240-982D-E06F4958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1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46BE68-012E-0240-982D-E06F49585D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0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05AD5E-2F22-C346-885B-B5D4D1F658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3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5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5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9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9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4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93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62E4B69-9041-3C45-8033-C37F760F3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12" y="9453442"/>
            <a:ext cx="1673529" cy="3683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B78A19-D335-B140-B789-B657AAE8607F}"/>
              </a:ext>
            </a:extLst>
          </p:cNvPr>
          <p:cNvSpPr txBox="1"/>
          <p:nvPr/>
        </p:nvSpPr>
        <p:spPr>
          <a:xfrm>
            <a:off x="703358" y="9778521"/>
            <a:ext cx="2611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click and select “Change Picture” to change logo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97821-152A-AA4C-BA8A-05327B3467A0}"/>
              </a:ext>
            </a:extLst>
          </p:cNvPr>
          <p:cNvSpPr txBox="1"/>
          <p:nvPr/>
        </p:nvSpPr>
        <p:spPr>
          <a:xfrm>
            <a:off x="395112" y="8364459"/>
            <a:ext cx="3770488" cy="6232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17354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Started </a:t>
            </a:r>
            <a:r>
              <a:rPr lang="en-US" sz="1200" b="1" dirty="0">
                <a:solidFill>
                  <a:srgbClr val="17354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Today!</a:t>
            </a:r>
          </a:p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[Add contact info and affiliate link here]</a:t>
            </a:r>
          </a:p>
        </p:txBody>
      </p:sp>
    </p:spTree>
    <p:extLst>
      <p:ext uri="{BB962C8B-B14F-4D97-AF65-F5344CB8AC3E}">
        <p14:creationId xmlns:p14="http://schemas.microsoft.com/office/powerpoint/2010/main" val="351618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Grycowski, Samantha</dc:creator>
  <cp:lastModifiedBy>Hayes, Margaret</cp:lastModifiedBy>
  <cp:revision>6</cp:revision>
  <dcterms:created xsi:type="dcterms:W3CDTF">2021-08-27T15:56:41Z</dcterms:created>
  <dcterms:modified xsi:type="dcterms:W3CDTF">2022-02-10T22:56:36Z</dcterms:modified>
</cp:coreProperties>
</file>